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C4FC57-CEB2-45AA-8E53-41BCC4169BD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746" autoAdjust="0"/>
  </p:normalViewPr>
  <p:slideViewPr>
    <p:cSldViewPr>
      <p:cViewPr varScale="1">
        <p:scale>
          <a:sx n="68" d="100"/>
          <a:sy n="68" d="100"/>
        </p:scale>
        <p:origin x="-15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7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8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86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2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16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45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61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9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38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5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80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1D4E1-1F37-4317-A949-FD984FD3B76E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642E1-F54F-45B3-87EF-EA4D52A5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2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3" Type="http://schemas.openxmlformats.org/officeDocument/2006/relationships/slide" Target="slide5.xml"/><Relationship Id="rId21" Type="http://schemas.openxmlformats.org/officeDocument/2006/relationships/slide" Target="slide41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Интерактивная викторина на тему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ru-RU" dirty="0" smtClean="0"/>
              <a:t>75 </a:t>
            </a:r>
            <a:r>
              <a:rPr lang="ru-RU" dirty="0"/>
              <a:t>лет победы в Великой Отечественной войне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Подготовил</a:t>
            </a:r>
            <a:r>
              <a:rPr lang="en-US" dirty="0" smtClean="0"/>
              <a:t>:</a:t>
            </a:r>
            <a:r>
              <a:rPr lang="ru-RU" dirty="0" smtClean="0"/>
              <a:t> ученик ЧОУ </a:t>
            </a:r>
            <a:r>
              <a:rPr lang="en-US" dirty="0" smtClean="0"/>
              <a:t>“</a:t>
            </a:r>
            <a:r>
              <a:rPr lang="ru-RU" dirty="0" smtClean="0"/>
              <a:t>Православная СОШ имени святителя Арсения </a:t>
            </a:r>
            <a:r>
              <a:rPr lang="ru-RU" dirty="0" err="1" smtClean="0"/>
              <a:t>Элассонского</a:t>
            </a:r>
            <a:r>
              <a:rPr lang="en-US" dirty="0" smtClean="0"/>
              <a:t>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6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12 июля 1943 года под Прохоровкой “Курская дуга”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835292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2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При осаде какого города фашисты рассчитывали, что ”может наступить полная катастрофа”?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70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Ленинград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835292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1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Какой город по планам немецкого командования открывал дорогу на Москву?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30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Смоленск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492897"/>
            <a:ext cx="835292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1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На каком городе немцы первый раз применили артиллерийское орудие весом больше 100 тонн, способное стрелять 7 неполными снарядами?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7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Севастоп</a:t>
            </a:r>
            <a:r>
              <a:rPr lang="ru-RU" dirty="0">
                <a:hlinkClick r:id="rId2" action="ppaction://hlinksldjump"/>
              </a:rPr>
              <a:t>о</a:t>
            </a:r>
            <a:r>
              <a:rPr lang="ru-RU" dirty="0" smtClean="0">
                <a:hlinkClick r:id="rId2" action="ppaction://hlinksldjump"/>
              </a:rPr>
              <a:t>ль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835292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0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Каким городом на берегах красавицы Волги, был сломлен хребет немецко-фашистской военной машины? Как сейчас называется этот город?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1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Сталинград-Волгоград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835292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4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Герой Советского Союза, красноармеец, стрелок-автоматчик 2-го отдельного стрелкового батальона 91-й добровольческой бригады.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8398924"/>
              </p:ext>
            </p:extLst>
          </p:nvPr>
        </p:nvGraphicFramePr>
        <p:xfrm>
          <a:off x="457200" y="1600200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4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5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Города-герои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6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7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8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9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Полководцы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0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1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2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3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Оружие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4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5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6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7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Подвиги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8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9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0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1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49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Александр Матвеевич Матросов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8208912" cy="405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6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Советский военный лётчик, наш земляк, участник 3 войн, в момент гибели занимал должность командира 2-ой </a:t>
            </a:r>
            <a:r>
              <a:rPr lang="ru-RU" dirty="0" err="1" smtClean="0">
                <a:hlinkClick r:id="rId2" action="ppaction://hlinksldjump"/>
              </a:rPr>
              <a:t>эскадрилы</a:t>
            </a:r>
            <a:r>
              <a:rPr lang="ru-RU" dirty="0" smtClean="0">
                <a:hlinkClick r:id="rId2" action="ppaction://hlinksldjump"/>
              </a:rPr>
              <a:t> 207-го полка.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68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Николай </a:t>
            </a:r>
            <a:r>
              <a:rPr lang="ru-RU" dirty="0" err="1" smtClean="0">
                <a:hlinkClick r:id="rId2" action="ppaction://hlinksldjump"/>
              </a:rPr>
              <a:t>Францевич</a:t>
            </a:r>
            <a:r>
              <a:rPr lang="ru-RU" dirty="0" smtClean="0">
                <a:hlinkClick r:id="rId2" action="ppaction://hlinksldjump"/>
              </a:rPr>
              <a:t> Гастелло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20891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5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Советский лётчик, (одним из первых) совершивший ночной воздушный таран немецкого самолёта-бомбардировщика.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Виктор Васильевич Талалихин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8208912" cy="399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6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Советский военный деятель, генерал-майор, Герой Советского Союза, защитник Москвы, имевший прозвища: </a:t>
            </a:r>
            <a:r>
              <a:rPr lang="ru-RU" dirty="0" err="1" smtClean="0">
                <a:hlinkClick r:id="rId2" action="ppaction://hlinksldjump"/>
              </a:rPr>
              <a:t>Аксакл</a:t>
            </a:r>
            <a:r>
              <a:rPr lang="ru-RU" dirty="0" smtClean="0">
                <a:hlinkClick r:id="rId2" action="ppaction://hlinksldjump"/>
              </a:rPr>
              <a:t> и Батя.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1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Иван Васильевич Панфилов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8136904" cy="397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3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Магазинная винтовка, принятая на вооружение Русской императорской армией в 1891 году.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2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Винтовка Мосина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49694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95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Появившееся во время Великой Отечественной войны 1941-1945 года, неофициальное название-бесствольные системы полевой реактивной артиллерии.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Когда началась Великая Отечественная война?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5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Катюша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49694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0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Советский средний танк периода Великой Отечественной войны, выпускался </a:t>
            </a:r>
            <a:r>
              <a:rPr lang="ru-RU" dirty="0" err="1" smtClean="0">
                <a:hlinkClick r:id="rId2" action="ppaction://hlinksldjump"/>
              </a:rPr>
              <a:t>серйно</a:t>
            </a:r>
            <a:r>
              <a:rPr lang="ru-RU" dirty="0" smtClean="0">
                <a:hlinkClick r:id="rId2" action="ppaction://hlinksldjump"/>
              </a:rPr>
              <a:t> с 1940 года.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8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Т-34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49694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1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Первый советский серийный самозарядный пистолет.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43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“Тульский”, Коровина 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8496944" cy="416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7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Кого в 1934 году на допросе расстреляли, т.к. этот человек на этом же допросе застрелил 3 гитлеровцев?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5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Зина Портнова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75762"/>
            <a:ext cx="8352928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2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Лётчик, которого подбили, вследствие чего, его ноги были </a:t>
            </a:r>
            <a:r>
              <a:rPr lang="ru-RU" dirty="0" err="1" smtClean="0">
                <a:hlinkClick r:id="rId2" action="ppaction://hlinksldjump"/>
              </a:rPr>
              <a:t>амплутированы</a:t>
            </a:r>
            <a:r>
              <a:rPr lang="ru-RU" dirty="0" smtClean="0">
                <a:hlinkClick r:id="rId2" action="ppaction://hlinksldjump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3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Алексей </a:t>
            </a:r>
            <a:r>
              <a:rPr lang="ru-RU" dirty="0" err="1" smtClean="0">
                <a:hlinkClick r:id="rId2" action="ppaction://hlinksldjump"/>
              </a:rPr>
              <a:t>Маресьев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42493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5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Какой танкист освободил от врага посёлок Власово и погиб?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8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22 июня 1941 год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77686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Владислав </a:t>
            </a:r>
            <a:r>
              <a:rPr lang="ru-RU" dirty="0" err="1" smtClean="0">
                <a:hlinkClick r:id="rId2" action="ppaction://hlinksldjump"/>
              </a:rPr>
              <a:t>Хрустницкий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35292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7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Кто за </a:t>
            </a:r>
            <a:r>
              <a:rPr lang="ru-RU" dirty="0" err="1" smtClean="0">
                <a:hlinkClick r:id="rId2" action="ppaction://hlinksldjump"/>
              </a:rPr>
              <a:t>миновение</a:t>
            </a:r>
            <a:r>
              <a:rPr lang="ru-RU" dirty="0" smtClean="0">
                <a:hlinkClick r:id="rId2" action="ppaction://hlinksldjump"/>
              </a:rPr>
              <a:t> до смерти крикнул людям: “Товарищи, победа будет за нами. Немецкие солдаты пока не поздно сдавайтесь в плен!”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8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Зоя Космодемьянская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240266" cy="419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5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Когда закончилась Великая Отечественная война?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1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7 мая 1945 год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806489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4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Дата начала сталинградской битвы.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9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23 августа 1942 год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820891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0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В день святых </a:t>
            </a:r>
            <a:r>
              <a:rPr lang="ru-RU" dirty="0" err="1" smtClean="0">
                <a:hlinkClick r:id="rId2" action="ppaction://hlinksldjump"/>
              </a:rPr>
              <a:t>первоверховных</a:t>
            </a:r>
            <a:r>
              <a:rPr lang="ru-RU" dirty="0" smtClean="0">
                <a:hlinkClick r:id="rId2" action="ppaction://hlinksldjump"/>
              </a:rPr>
              <a:t> апостолов Петра и Павла произошло крупнейшее в военной истории танковое сражение. Назовите число, месяц, и место где произошло это сражение.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9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378</Words>
  <Application>Microsoft Office PowerPoint</Application>
  <PresentationFormat>Экран (4:3)</PresentationFormat>
  <Paragraphs>66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   Интерактивная викторина на тему: 75 лет победы в Великой Отечественной войне   Подготовил: ученик ЧОУ “Православная СОШ имени святителя Арсения Элассонского”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</dc:creator>
  <cp:lastModifiedBy>Максим</cp:lastModifiedBy>
  <cp:revision>12</cp:revision>
  <dcterms:created xsi:type="dcterms:W3CDTF">2020-03-05T17:39:25Z</dcterms:created>
  <dcterms:modified xsi:type="dcterms:W3CDTF">2020-03-20T03:33:31Z</dcterms:modified>
</cp:coreProperties>
</file>